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7621588" cy="76215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1">
          <p15:clr>
            <a:srgbClr val="A4A3A4"/>
          </p15:clr>
        </p15:guide>
        <p15:guide id="2" pos="2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142" y="108"/>
      </p:cViewPr>
      <p:guideLst>
        <p:guide orient="horz" pos="2401"/>
        <p:guide pos="2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A910-1553-4ABE-8C3A-718F76BB69AE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C823D-1449-43B7-BECF-8F5D68EDDE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1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619" y="2367633"/>
            <a:ext cx="6478350" cy="163370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238" y="4318900"/>
            <a:ext cx="5335112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4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8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606033" y="338737"/>
            <a:ext cx="1429048" cy="722815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7566" y="338737"/>
            <a:ext cx="4161440" cy="722815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07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26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053" y="4897577"/>
            <a:ext cx="6478350" cy="15137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2053" y="3230355"/>
            <a:ext cx="6478350" cy="16672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12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7566" y="1975967"/>
            <a:ext cx="2794582" cy="5590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39175" y="1975967"/>
            <a:ext cx="2795906" cy="5590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1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0" y="305217"/>
            <a:ext cx="6859429" cy="127026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79" y="1706036"/>
            <a:ext cx="3367525" cy="7109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1079" y="2417031"/>
            <a:ext cx="3367525" cy="4391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71661" y="1706036"/>
            <a:ext cx="3368848" cy="7109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71661" y="2417031"/>
            <a:ext cx="3368848" cy="4391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15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37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77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80" y="303452"/>
            <a:ext cx="2507450" cy="1291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79829" y="303453"/>
            <a:ext cx="4260679" cy="65048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80" y="1594889"/>
            <a:ext cx="2507450" cy="52133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93884" y="5335112"/>
            <a:ext cx="4572953" cy="6298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93884" y="681003"/>
            <a:ext cx="4572953" cy="45729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93884" y="5964952"/>
            <a:ext cx="4572953" cy="894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4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1080" y="305217"/>
            <a:ext cx="6859429" cy="1270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80" y="1778371"/>
            <a:ext cx="6859429" cy="502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1079" y="7064084"/>
            <a:ext cx="1778371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9832-DF41-4648-9D0E-09C491590DE9}" type="datetimeFigureOut">
              <a:rPr lang="de-DE" smtClean="0"/>
              <a:t>15.07.2022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04043" y="7064084"/>
            <a:ext cx="2413503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62138" y="7064084"/>
            <a:ext cx="1778371" cy="405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D3900-F7DC-4FFE-9B31-2A9D31DF0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4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FE7DF-3B6E-44F8-9756-8171C2DC1C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67B551-064C-4823-88CD-CBD9CD38D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Grafik 8" descr="Ein Bild, das Text, drinnen enthält.&#10;&#10;Automatisch generierte Beschreibung">
            <a:extLst>
              <a:ext uri="{FF2B5EF4-FFF2-40B4-BE49-F238E27FC236}">
                <a16:creationId xmlns:a16="http://schemas.microsoft.com/office/drawing/2014/main" id="{325542E0-EF8F-4C2A-83A3-447B999C4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1588" cy="762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957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Application xmlns="http://www.sap.com/cof/powerpoint/application">
  <Version>2</Version>
  <Revision>2.8.800.96347</Revision>
</Application>
</file>

<file path=customXml/itemProps1.xml><?xml version="1.0" encoding="utf-8"?>
<ds:datastoreItem xmlns:ds="http://schemas.openxmlformats.org/officeDocument/2006/customXml" ds:itemID="{47732E8B-687A-4746-9D44-48588B98D2C1}">
  <ds:schemaRefs>
    <ds:schemaRef ds:uri="http://www.sap.com/cof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Application Hosting Platform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Terbeck, Elena</dc:creator>
  <cp:lastModifiedBy>Teglas, Mareike</cp:lastModifiedBy>
  <cp:revision>173</cp:revision>
  <dcterms:created xsi:type="dcterms:W3CDTF">2016-08-16T08:04:44Z</dcterms:created>
  <dcterms:modified xsi:type="dcterms:W3CDTF">2022-07-15T13:26:59Z</dcterms:modified>
</cp:coreProperties>
</file>